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42794238" cy="30268863"/>
  <p:notesSz cx="9144000" cy="6858000"/>
  <p:defaultTextStyle>
    <a:defPPr>
      <a:defRPr lang="en-US"/>
    </a:defPPr>
    <a:lvl1pPr algn="l" defTabSz="219453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2194534" algn="l" defTabSz="219453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4389068" algn="l" defTabSz="219453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6583602" algn="l" defTabSz="219453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8778137" algn="l" defTabSz="2194534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10972672" algn="l" defTabSz="4389068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13167206" algn="l" defTabSz="4389068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15361740" algn="l" defTabSz="4389068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17556274" algn="l" defTabSz="4389068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1230"/>
    <a:srgbClr val="AC2B37"/>
    <a:srgbClr val="B53443"/>
    <a:srgbClr val="FAAA47"/>
    <a:srgbClr val="4B647B"/>
    <a:srgbClr val="496279"/>
    <a:srgbClr val="476077"/>
    <a:srgbClr val="455E75"/>
    <a:srgbClr val="292E36"/>
    <a:srgbClr val="2A2F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3" autoAdjust="0"/>
  </p:normalViewPr>
  <p:slideViewPr>
    <p:cSldViewPr snapToGrid="0" snapToObjects="1">
      <p:cViewPr>
        <p:scale>
          <a:sx n="20" d="100"/>
          <a:sy n="20" d="100"/>
        </p:scale>
        <p:origin x="-720" y="222"/>
      </p:cViewPr>
      <p:guideLst>
        <p:guide orient="horz" pos="9534"/>
        <p:guide pos="134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01" d="100"/>
          <a:sy n="101" d="100"/>
        </p:scale>
        <p:origin x="-2616" y="-9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1186C1-2136-4F5C-81C5-7E7D5B4818E4}" type="datetimeFigureOut">
              <a:rPr lang="en-US" smtClean="0"/>
              <a:t>11-Mar-15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24E169-9EE6-400B-8489-6CA7AC8B5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015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fld id="{5CED8F03-33F9-49DD-B78E-DE1AC6832885}" type="datetimeFigureOut">
              <a:rPr lang="en-US"/>
              <a:pPr>
                <a:defRPr/>
              </a:pPr>
              <a:t>11-Mar-15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54313" y="514350"/>
            <a:ext cx="3635375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defRPr>
            </a:lvl1pPr>
          </a:lstStyle>
          <a:p>
            <a:pPr>
              <a:defRPr/>
            </a:pPr>
            <a:fld id="{E535B096-6CBE-4AB3-9529-5688244F2D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040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2194534" rtl="0" eaLnBrk="0" fontAlgn="base" hangingPunct="0">
      <a:spcBef>
        <a:spcPct val="30000"/>
      </a:spcBef>
      <a:spcAft>
        <a:spcPct val="0"/>
      </a:spcAft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2194534" algn="l" defTabSz="2194534" rtl="0" eaLnBrk="0" fontAlgn="base" hangingPunct="0">
      <a:spcBef>
        <a:spcPct val="30000"/>
      </a:spcBef>
      <a:spcAft>
        <a:spcPct val="0"/>
      </a:spcAft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4389068" algn="l" defTabSz="2194534" rtl="0" eaLnBrk="0" fontAlgn="base" hangingPunct="0">
      <a:spcBef>
        <a:spcPct val="30000"/>
      </a:spcBef>
      <a:spcAft>
        <a:spcPct val="0"/>
      </a:spcAft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6583602" algn="l" defTabSz="2194534" rtl="0" eaLnBrk="0" fontAlgn="base" hangingPunct="0">
      <a:spcBef>
        <a:spcPct val="30000"/>
      </a:spcBef>
      <a:spcAft>
        <a:spcPct val="0"/>
      </a:spcAft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8778137" algn="l" defTabSz="2194534" rtl="0" eaLnBrk="0" fontAlgn="base" hangingPunct="0">
      <a:spcBef>
        <a:spcPct val="30000"/>
      </a:spcBef>
      <a:spcAft>
        <a:spcPct val="0"/>
      </a:spcAft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10972672" algn="l" defTabSz="2194534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3167206" algn="l" defTabSz="2194534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361740" algn="l" defTabSz="2194534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556274" algn="l" defTabSz="2194534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9157" y="9402717"/>
            <a:ext cx="36375928" cy="6488063"/>
          </a:xfrm>
          <a:prstGeom prst="rect">
            <a:avLst/>
          </a:prstGeom>
        </p:spPr>
        <p:txBody>
          <a:bodyPr lIns="120015" tIns="60008" rIns="120015" bIns="60008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18311" y="17151982"/>
            <a:ext cx="29957617" cy="7736126"/>
          </a:xfrm>
          <a:prstGeom prst="rect">
            <a:avLst/>
          </a:prstGeom>
        </p:spPr>
        <p:txBody>
          <a:bodyPr lIns="120015" tIns="60008" rIns="120015" bIns="60008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0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00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003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00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00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7758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4B647B"/>
            </a:gs>
            <a:gs pos="100000">
              <a:srgbClr val="292E36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4449825"/>
            <a:ext cx="42794238" cy="942760"/>
          </a:xfrm>
          <a:prstGeom prst="rect">
            <a:avLst/>
          </a:prstGeom>
          <a:solidFill>
            <a:srgbClr val="B53443"/>
          </a:solidFill>
          <a:ln>
            <a:noFill/>
          </a:ln>
          <a:effectLst>
            <a:outerShdw blurRad="127000" dist="38100" dir="5400000" algn="t" rotWithShape="0">
              <a:prstClr val="black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0015" tIns="60008" rIns="120015" bIns="60008" spcCol="0"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4169691"/>
            <a:ext cx="42794238" cy="280134"/>
          </a:xfrm>
          <a:prstGeom prst="rect">
            <a:avLst/>
          </a:prstGeom>
          <a:solidFill>
            <a:srgbClr val="FAAA4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0015" tIns="60008" rIns="120015" bIns="60008" spcCol="0"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2"/>
            <a:ext cx="42794238" cy="416969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0015" tIns="60008" rIns="120015" bIns="60008" spcCol="0"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0" y="4436479"/>
            <a:ext cx="42794238" cy="942760"/>
          </a:xfrm>
          <a:prstGeom prst="rect">
            <a:avLst/>
          </a:prstGeom>
          <a:solidFill>
            <a:srgbClr val="C4123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</p:sldLayoutIdLst>
  <p:timing>
    <p:tnLst>
      <p:par>
        <p:cTn id="1" dur="indefinite" restart="never" nodeType="tmRoot"/>
      </p:par>
    </p:tnLst>
  </p:timing>
  <p:txStyles>
    <p:titleStyle>
      <a:lvl1pPr algn="ctr" defTabSz="2194534" rtl="0" fontAlgn="base">
        <a:spcBef>
          <a:spcPct val="0"/>
        </a:spcBef>
        <a:spcAft>
          <a:spcPct val="0"/>
        </a:spcAft>
        <a:defRPr sz="21100" kern="1200">
          <a:solidFill>
            <a:schemeClr val="tx1"/>
          </a:solidFill>
          <a:latin typeface="+mj-lt"/>
          <a:ea typeface="ＭＳ Ｐゴシック" pitchFamily="-111" charset="-128"/>
          <a:cs typeface="ＭＳ Ｐゴシック" pitchFamily="-111" charset="-128"/>
        </a:defRPr>
      </a:lvl1pPr>
      <a:lvl2pPr algn="ctr" defTabSz="2194534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2pPr>
      <a:lvl3pPr algn="ctr" defTabSz="2194534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3pPr>
      <a:lvl4pPr algn="ctr" defTabSz="2194534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4pPr>
      <a:lvl5pPr algn="ctr" defTabSz="2194534" rtl="0" fontAlgn="base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Arial" charset="0"/>
          <a:ea typeface="ＭＳ Ｐゴシック" pitchFamily="-111" charset="-128"/>
          <a:cs typeface="ＭＳ Ｐゴシック" pitchFamily="-111" charset="-128"/>
        </a:defRPr>
      </a:lvl5pPr>
      <a:lvl6pPr marL="2194534" algn="ctr" defTabSz="2194534" rtl="0" eaLnBrk="1" fontAlgn="base" hangingPunct="1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6pPr>
      <a:lvl7pPr marL="4389068" algn="ctr" defTabSz="2194534" rtl="0" eaLnBrk="1" fontAlgn="base" hangingPunct="1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7pPr>
      <a:lvl8pPr marL="6583602" algn="ctr" defTabSz="2194534" rtl="0" eaLnBrk="1" fontAlgn="base" hangingPunct="1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8pPr>
      <a:lvl9pPr marL="8778137" algn="ctr" defTabSz="2194534" rtl="0" eaLnBrk="1" fontAlgn="base" hangingPunct="1">
        <a:spcBef>
          <a:spcPct val="0"/>
        </a:spcBef>
        <a:spcAft>
          <a:spcPct val="0"/>
        </a:spcAft>
        <a:defRPr sz="211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9pPr>
    </p:titleStyle>
    <p:bodyStyle>
      <a:lvl1pPr marL="1645901" indent="-1645901" algn="l" defTabSz="2194534" rtl="0" fontAlgn="base">
        <a:spcBef>
          <a:spcPct val="20000"/>
        </a:spcBef>
        <a:spcAft>
          <a:spcPct val="0"/>
        </a:spcAft>
        <a:buFont typeface="Arial" charset="0"/>
        <a:buChar char="•"/>
        <a:defRPr sz="15400" kern="1200">
          <a:solidFill>
            <a:schemeClr val="tx1"/>
          </a:solidFill>
          <a:latin typeface="+mn-lt"/>
          <a:ea typeface="ＭＳ Ｐゴシック" pitchFamily="-111" charset="-128"/>
          <a:cs typeface="ＭＳ Ｐゴシック" pitchFamily="-111" charset="-128"/>
        </a:defRPr>
      </a:lvl1pPr>
      <a:lvl2pPr marL="3566118" indent="-1371584" algn="l" defTabSz="2194534" rtl="0" fontAlgn="base">
        <a:spcBef>
          <a:spcPct val="20000"/>
        </a:spcBef>
        <a:spcAft>
          <a:spcPct val="0"/>
        </a:spcAft>
        <a:buFont typeface="Arial" charset="0"/>
        <a:buChar char="–"/>
        <a:defRPr sz="134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2pPr>
      <a:lvl3pPr marL="5486335" indent="-1097267" algn="l" defTabSz="2194534" rtl="0" fontAlgn="base">
        <a:spcBef>
          <a:spcPct val="20000"/>
        </a:spcBef>
        <a:spcAft>
          <a:spcPct val="0"/>
        </a:spcAft>
        <a:buFont typeface="Arial" charset="0"/>
        <a:buChar char="•"/>
        <a:defRPr sz="116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3pPr>
      <a:lvl4pPr marL="7680869" indent="-1097267" algn="l" defTabSz="2194534" rtl="0" fontAlgn="base">
        <a:spcBef>
          <a:spcPct val="20000"/>
        </a:spcBef>
        <a:spcAft>
          <a:spcPct val="0"/>
        </a:spcAft>
        <a:buFont typeface="Arial" charset="0"/>
        <a:buChar char="–"/>
        <a:defRPr sz="96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4pPr>
      <a:lvl5pPr marL="9875405" indent="-1097267" algn="l" defTabSz="2194534" rtl="0" fontAlgn="base">
        <a:spcBef>
          <a:spcPct val="20000"/>
        </a:spcBef>
        <a:spcAft>
          <a:spcPct val="0"/>
        </a:spcAft>
        <a:buFont typeface="Arial" charset="0"/>
        <a:buChar char="»"/>
        <a:defRPr sz="96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5pPr>
      <a:lvl6pPr marL="12069939" indent="-1097267" algn="l" defTabSz="2194534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473" indent="-1097267" algn="l" defTabSz="2194534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007" indent="-1097267" algn="l" defTabSz="2194534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541" indent="-1097267" algn="l" defTabSz="2194534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3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34" algn="l" defTabSz="219453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068" algn="l" defTabSz="219453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02" algn="l" defTabSz="219453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137" algn="l" defTabSz="219453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672" algn="l" defTabSz="219453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206" algn="l" defTabSz="219453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740" algn="l" defTabSz="219453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274" algn="l" defTabSz="2194534" rtl="0" eaLnBrk="1" latinLnBrk="0" hangingPunct="1">
        <a:defRPr sz="8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25"/>
          <p:cNvSpPr>
            <a:spLocks noChangeArrowheads="1"/>
          </p:cNvSpPr>
          <p:nvPr/>
        </p:nvSpPr>
        <p:spPr bwMode="auto">
          <a:xfrm>
            <a:off x="14760051" y="5737515"/>
            <a:ext cx="13076017" cy="1716887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0015" tIns="60008" rIns="120015" bIns="60008" anchor="t"/>
          <a:lstStyle/>
          <a:p>
            <a:pPr algn="ctr"/>
            <a:r>
              <a:rPr lang="en-GB" sz="5800" b="1" smtClean="0"/>
              <a:t>Design</a:t>
            </a:r>
            <a:endParaRPr lang="en-US" sz="5800" b="1" dirty="0"/>
          </a:p>
          <a:p>
            <a:pPr algn="just"/>
            <a:endParaRPr lang="en-US" sz="4200" b="1" dirty="0"/>
          </a:p>
          <a:p>
            <a:pPr algn="just"/>
            <a:r>
              <a:rPr lang="en-US" sz="3600" dirty="0">
                <a:latin typeface="+mn-lt"/>
              </a:rPr>
              <a:t>Feel free to rearrange the boxes, change colors, change the headings etc. This template is provided as a guideline to get </a:t>
            </a:r>
            <a:r>
              <a:rPr lang="en-US" sz="3600" dirty="0" smtClean="0">
                <a:latin typeface="+mn-lt"/>
              </a:rPr>
              <a:t>you started</a:t>
            </a:r>
            <a:r>
              <a:rPr lang="en-US" sz="3600" dirty="0">
                <a:latin typeface="+mn-lt"/>
              </a:rPr>
              <a:t>, but you should customize it for what is important to your project.</a:t>
            </a:r>
          </a:p>
          <a:p>
            <a:pPr algn="just"/>
            <a:endParaRPr lang="en-US" sz="3600" dirty="0">
              <a:latin typeface="+mn-lt"/>
            </a:endParaRPr>
          </a:p>
          <a:p>
            <a:pPr algn="just"/>
            <a:r>
              <a:rPr lang="en-US" sz="3600" dirty="0">
                <a:latin typeface="+mn-lt"/>
              </a:rPr>
              <a:t>To change the background color, go to Format-&gt;Background. You can change it to a different color or insert a textured graphic. </a:t>
            </a:r>
          </a:p>
          <a:p>
            <a:pPr algn="just"/>
            <a:endParaRPr lang="en-US" sz="3600" dirty="0">
              <a:latin typeface="+mn-lt"/>
            </a:endParaRPr>
          </a:p>
          <a:p>
            <a:pPr algn="just"/>
            <a:r>
              <a:rPr lang="en-US" sz="3600" dirty="0">
                <a:latin typeface="+mn-lt"/>
              </a:rPr>
              <a:t>This poster is 48” by 36” If you need a different size, it is recommended that you start a new blank PowerPoint file and use Design Tab -&gt; Page Setup</a:t>
            </a:r>
          </a:p>
          <a:p>
            <a:pPr algn="just"/>
            <a:endParaRPr lang="en-US" sz="3600" dirty="0">
              <a:latin typeface="+mn-lt"/>
            </a:endParaRPr>
          </a:p>
          <a:p>
            <a:pPr algn="just"/>
            <a:r>
              <a:rPr lang="en-US" sz="3600" dirty="0">
                <a:latin typeface="+mn-lt"/>
              </a:rPr>
              <a:t>Don’t forget to spell-check your poster when it’s done!!!</a:t>
            </a:r>
          </a:p>
          <a:p>
            <a:pPr algn="just"/>
            <a:endParaRPr lang="en-US" sz="3700" dirty="0"/>
          </a:p>
          <a:p>
            <a:pPr algn="just"/>
            <a:endParaRPr lang="en-US" sz="3700" dirty="0"/>
          </a:p>
          <a:p>
            <a:pPr algn="just"/>
            <a:endParaRPr lang="en-US" sz="3700" dirty="0"/>
          </a:p>
          <a:p>
            <a:pPr algn="just"/>
            <a:endParaRPr lang="en-US" sz="3700" dirty="0"/>
          </a:p>
          <a:p>
            <a:pPr algn="just"/>
            <a:endParaRPr lang="en-US" sz="3700" dirty="0"/>
          </a:p>
          <a:p>
            <a:pPr algn="just"/>
            <a:endParaRPr lang="en-US" sz="3700" dirty="0"/>
          </a:p>
          <a:p>
            <a:pPr algn="just"/>
            <a:endParaRPr lang="en-US" sz="3700" dirty="0"/>
          </a:p>
          <a:p>
            <a:pPr algn="just"/>
            <a:endParaRPr lang="en-US" sz="3700" b="1" dirty="0"/>
          </a:p>
          <a:p>
            <a:pPr lvl="1" algn="just"/>
            <a:r>
              <a:rPr lang="en-US" sz="3700" b="1" dirty="0"/>
              <a:t> </a:t>
            </a:r>
          </a:p>
          <a:p>
            <a:pPr lvl="1" algn="just"/>
            <a:endParaRPr lang="en-US" sz="3700" b="1" dirty="0"/>
          </a:p>
        </p:txBody>
      </p:sp>
      <p:sp>
        <p:nvSpPr>
          <p:cNvPr id="10" name="AutoShape 17"/>
          <p:cNvSpPr>
            <a:spLocks noChangeArrowheads="1"/>
          </p:cNvSpPr>
          <p:nvPr/>
        </p:nvSpPr>
        <p:spPr bwMode="auto">
          <a:xfrm>
            <a:off x="891548" y="5790063"/>
            <a:ext cx="13076017" cy="6936614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0015" tIns="60008" rIns="120015" bIns="60008" anchor="t"/>
          <a:lstStyle/>
          <a:p>
            <a:pPr algn="ctr"/>
            <a:r>
              <a:rPr lang="en-US" sz="5800" b="1" dirty="0" smtClean="0"/>
              <a:t>Abstract / Problem Statement</a:t>
            </a:r>
            <a:endParaRPr lang="en-US" sz="5800" b="1" dirty="0"/>
          </a:p>
          <a:p>
            <a:pPr algn="ctr"/>
            <a:endParaRPr lang="en-US" sz="4200" dirty="0"/>
          </a:p>
          <a:p>
            <a:pPr algn="just"/>
            <a:r>
              <a:rPr lang="en-US" sz="4200" dirty="0">
                <a:latin typeface="Cambria" pitchFamily="18" charset="0"/>
              </a:rPr>
              <a:t>Type your text here</a:t>
            </a:r>
          </a:p>
        </p:txBody>
      </p:sp>
      <p:sp>
        <p:nvSpPr>
          <p:cNvPr id="12" name="AutoShape 20"/>
          <p:cNvSpPr>
            <a:spLocks noChangeArrowheads="1"/>
          </p:cNvSpPr>
          <p:nvPr/>
        </p:nvSpPr>
        <p:spPr bwMode="auto">
          <a:xfrm>
            <a:off x="792486" y="13214644"/>
            <a:ext cx="13076017" cy="969174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0015" tIns="60008" rIns="120015" bIns="60008" anchor="t"/>
          <a:lstStyle/>
          <a:p>
            <a:pPr algn="ctr"/>
            <a:r>
              <a:rPr lang="en-US" sz="5400" b="1" dirty="0"/>
              <a:t>Background</a:t>
            </a:r>
          </a:p>
          <a:p>
            <a:pPr algn="ctr"/>
            <a:endParaRPr lang="en-US" sz="4000" b="1" dirty="0"/>
          </a:p>
          <a:p>
            <a:r>
              <a:rPr lang="en-US" sz="4400" dirty="0">
                <a:latin typeface="Cambria" pitchFamily="18" charset="0"/>
              </a:rPr>
              <a:t>Type your text here</a:t>
            </a:r>
          </a:p>
        </p:txBody>
      </p:sp>
      <p:sp>
        <p:nvSpPr>
          <p:cNvPr id="14" name="AutoShape 23"/>
          <p:cNvSpPr>
            <a:spLocks noChangeArrowheads="1"/>
          </p:cNvSpPr>
          <p:nvPr/>
        </p:nvSpPr>
        <p:spPr bwMode="auto">
          <a:xfrm>
            <a:off x="891548" y="23431887"/>
            <a:ext cx="13076017" cy="659128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0015" tIns="60008" rIns="120015" bIns="60008" anchor="t"/>
          <a:lstStyle/>
          <a:p>
            <a:pPr algn="ctr"/>
            <a:r>
              <a:rPr lang="en-US" sz="5400" b="1" dirty="0"/>
              <a:t>Project Goals</a:t>
            </a:r>
            <a:r>
              <a:rPr lang="en-US" sz="5400" b="1" dirty="0" smtClean="0"/>
              <a:t>/ Aims &amp; Objectives</a:t>
            </a:r>
            <a:endParaRPr lang="en-US" sz="5400" b="1" dirty="0"/>
          </a:p>
          <a:p>
            <a:pPr algn="ctr"/>
            <a:endParaRPr lang="en-US" sz="4000" b="1" dirty="0"/>
          </a:p>
          <a:p>
            <a:r>
              <a:rPr lang="en-US" sz="4400" dirty="0">
                <a:latin typeface="Cambria" pitchFamily="18" charset="0"/>
              </a:rPr>
              <a:t>Type your text here</a:t>
            </a:r>
          </a:p>
        </p:txBody>
      </p:sp>
      <p:sp>
        <p:nvSpPr>
          <p:cNvPr id="17" name="AutoShape 32"/>
          <p:cNvSpPr>
            <a:spLocks noChangeArrowheads="1"/>
          </p:cNvSpPr>
          <p:nvPr/>
        </p:nvSpPr>
        <p:spPr bwMode="auto">
          <a:xfrm>
            <a:off x="14760051" y="23431887"/>
            <a:ext cx="13076017" cy="659128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0015" tIns="60008" rIns="120015" bIns="60008" anchor="t"/>
          <a:lstStyle/>
          <a:p>
            <a:pPr algn="ctr"/>
            <a:r>
              <a:rPr lang="en-US" sz="5400" b="1" dirty="0" smtClean="0"/>
              <a:t>Data </a:t>
            </a:r>
            <a:r>
              <a:rPr lang="en-US" sz="5400" b="1" dirty="0" smtClean="0"/>
              <a:t>Analysis</a:t>
            </a:r>
            <a:endParaRPr lang="en-US" sz="5400" b="1" dirty="0"/>
          </a:p>
          <a:p>
            <a:pPr algn="ctr"/>
            <a:endParaRPr lang="en-US" sz="4000" b="1" dirty="0"/>
          </a:p>
          <a:p>
            <a:r>
              <a:rPr lang="en-US" sz="4400" dirty="0">
                <a:latin typeface="+mn-lt"/>
              </a:rPr>
              <a:t>Type your results here.  </a:t>
            </a:r>
          </a:p>
        </p:txBody>
      </p:sp>
      <p:sp>
        <p:nvSpPr>
          <p:cNvPr id="19" name="AutoShape 34"/>
          <p:cNvSpPr>
            <a:spLocks noChangeArrowheads="1"/>
          </p:cNvSpPr>
          <p:nvPr/>
        </p:nvSpPr>
        <p:spPr bwMode="auto">
          <a:xfrm>
            <a:off x="28826675" y="5699978"/>
            <a:ext cx="13076017" cy="8621971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0015" tIns="60008" rIns="120015" bIns="60008" anchor="ctr"/>
          <a:lstStyle/>
          <a:p>
            <a:pPr algn="ctr" defTabSz="4388048"/>
            <a:endParaRPr lang="en-US" sz="4200"/>
          </a:p>
        </p:txBody>
      </p:sp>
      <p:sp>
        <p:nvSpPr>
          <p:cNvPr id="20" name="AutoShape 36"/>
          <p:cNvSpPr>
            <a:spLocks noChangeArrowheads="1"/>
          </p:cNvSpPr>
          <p:nvPr/>
        </p:nvSpPr>
        <p:spPr bwMode="auto">
          <a:xfrm>
            <a:off x="28826675" y="14873726"/>
            <a:ext cx="13076017" cy="668137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0015" tIns="60008" rIns="120015" bIns="60008" anchor="t"/>
          <a:lstStyle/>
          <a:p>
            <a:pPr algn="ctr"/>
            <a:r>
              <a:rPr lang="en-US" sz="5400" b="1" dirty="0" smtClean="0"/>
              <a:t>Requirements</a:t>
            </a:r>
            <a:endParaRPr lang="en-US" sz="5400" b="1" dirty="0"/>
          </a:p>
          <a:p>
            <a:pPr algn="ctr"/>
            <a:endParaRPr lang="en-US" sz="3200" b="1" dirty="0"/>
          </a:p>
          <a:p>
            <a:r>
              <a:rPr lang="en-US" sz="4400" dirty="0">
                <a:latin typeface="Cambria" pitchFamily="18" charset="0"/>
              </a:rPr>
              <a:t>Type your text here</a:t>
            </a:r>
          </a:p>
        </p:txBody>
      </p:sp>
      <p:sp>
        <p:nvSpPr>
          <p:cNvPr id="22" name="AutoShape 38"/>
          <p:cNvSpPr>
            <a:spLocks noChangeArrowheads="1"/>
          </p:cNvSpPr>
          <p:nvPr/>
        </p:nvSpPr>
        <p:spPr bwMode="auto">
          <a:xfrm>
            <a:off x="28826675" y="22063797"/>
            <a:ext cx="13076017" cy="372533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0015" tIns="60008" rIns="120015" bIns="60008" anchor="t"/>
          <a:lstStyle/>
          <a:p>
            <a:pPr algn="ctr"/>
            <a:r>
              <a:rPr lang="en-US" sz="5400" b="1" dirty="0"/>
              <a:t>Acknowledgments</a:t>
            </a:r>
          </a:p>
          <a:p>
            <a:pPr algn="ctr"/>
            <a:endParaRPr lang="en-US" sz="4000" dirty="0">
              <a:latin typeface="Times New Roman" pitchFamily="18" charset="0"/>
            </a:endParaRPr>
          </a:p>
          <a:p>
            <a:pPr algn="just"/>
            <a:r>
              <a:rPr lang="en-US" sz="4400" dirty="0">
                <a:latin typeface="+mn-lt"/>
              </a:rPr>
              <a:t>Type your information here.</a:t>
            </a:r>
          </a:p>
        </p:txBody>
      </p:sp>
      <p:sp>
        <p:nvSpPr>
          <p:cNvPr id="24" name="AutoShape 40"/>
          <p:cNvSpPr>
            <a:spLocks noChangeArrowheads="1"/>
          </p:cNvSpPr>
          <p:nvPr/>
        </p:nvSpPr>
        <p:spPr bwMode="auto">
          <a:xfrm>
            <a:off x="28826675" y="26267808"/>
            <a:ext cx="13076017" cy="375536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0015" tIns="60008" rIns="120015" bIns="60008" anchor="t"/>
          <a:lstStyle/>
          <a:p>
            <a:pPr algn="ctr"/>
            <a:r>
              <a:rPr lang="en-US" sz="5400" b="1" dirty="0"/>
              <a:t>References</a:t>
            </a:r>
          </a:p>
          <a:p>
            <a:pPr algn="ctr"/>
            <a:endParaRPr lang="en-US" sz="4000" dirty="0">
              <a:latin typeface="Times New Roman" pitchFamily="18" charset="0"/>
            </a:endParaRPr>
          </a:p>
          <a:p>
            <a:pPr algn="just"/>
            <a:r>
              <a:rPr lang="en-US" sz="4400" dirty="0">
                <a:latin typeface="+mn-lt"/>
              </a:rPr>
              <a:t>Type your information here.</a:t>
            </a:r>
          </a:p>
        </p:txBody>
      </p:sp>
      <p:sp>
        <p:nvSpPr>
          <p:cNvPr id="26" name="Rectangle 42"/>
          <p:cNvSpPr>
            <a:spLocks noChangeArrowheads="1"/>
          </p:cNvSpPr>
          <p:nvPr/>
        </p:nvSpPr>
        <p:spPr bwMode="auto">
          <a:xfrm>
            <a:off x="16345022" y="15969772"/>
            <a:ext cx="10104195" cy="5585326"/>
          </a:xfrm>
          <a:prstGeom prst="rect">
            <a:avLst/>
          </a:prstGeom>
          <a:pattFill prst="pct10">
            <a:fgClr>
              <a:schemeClr val="hlink"/>
            </a:fgClr>
            <a:bgClr>
              <a:schemeClr val="bg1"/>
            </a:bgClr>
          </a:patt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20015" tIns="60008" rIns="120015" bIns="60008" anchor="ctr"/>
          <a:lstStyle/>
          <a:p>
            <a:pPr algn="ctr" defTabSz="4388048"/>
            <a:r>
              <a:rPr lang="en-US"/>
              <a:t>Graphic Placeholder</a:t>
            </a:r>
          </a:p>
        </p:txBody>
      </p:sp>
      <p:sp>
        <p:nvSpPr>
          <p:cNvPr id="27" name="Rectangle 43"/>
          <p:cNvSpPr>
            <a:spLocks noChangeArrowheads="1"/>
          </p:cNvSpPr>
          <p:nvPr/>
        </p:nvSpPr>
        <p:spPr bwMode="auto">
          <a:xfrm>
            <a:off x="30411647" y="6510752"/>
            <a:ext cx="10104195" cy="6125841"/>
          </a:xfrm>
          <a:prstGeom prst="rect">
            <a:avLst/>
          </a:prstGeom>
          <a:pattFill prst="pct10">
            <a:fgClr>
              <a:schemeClr val="hlink"/>
            </a:fgClr>
            <a:bgClr>
              <a:schemeClr val="bg1"/>
            </a:bgClr>
          </a:patt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20015" tIns="60008" rIns="120015" bIns="60008" anchor="ctr"/>
          <a:lstStyle/>
          <a:p>
            <a:pPr algn="ctr" defTabSz="4388048"/>
            <a:r>
              <a:rPr lang="en-US" sz="6300" dirty="0"/>
              <a:t>Graphic Placeholder</a:t>
            </a:r>
          </a:p>
        </p:txBody>
      </p:sp>
      <p:sp>
        <p:nvSpPr>
          <p:cNvPr id="28" name="Text Box 44"/>
          <p:cNvSpPr txBox="1">
            <a:spLocks noChangeArrowheads="1"/>
          </p:cNvSpPr>
          <p:nvPr/>
        </p:nvSpPr>
        <p:spPr bwMode="auto">
          <a:xfrm>
            <a:off x="30213525" y="12726679"/>
            <a:ext cx="10500438" cy="745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0015" tIns="60008" rIns="120015" bIns="60008"/>
          <a:lstStyle>
            <a:lvl1pPr defTabSz="3343275">
              <a:defRPr>
                <a:solidFill>
                  <a:schemeClr val="tx1"/>
                </a:solidFill>
                <a:latin typeface="Arial" charset="0"/>
              </a:defRPr>
            </a:lvl1pPr>
            <a:lvl2pPr defTabSz="3343275">
              <a:defRPr>
                <a:solidFill>
                  <a:schemeClr val="tx1"/>
                </a:solidFill>
                <a:latin typeface="Arial" charset="0"/>
              </a:defRPr>
            </a:lvl2pPr>
            <a:lvl3pPr defTabSz="3343275">
              <a:defRPr>
                <a:solidFill>
                  <a:schemeClr val="tx1"/>
                </a:solidFill>
                <a:latin typeface="Arial" charset="0"/>
              </a:defRPr>
            </a:lvl3pPr>
            <a:lvl4pPr defTabSz="3343275">
              <a:defRPr>
                <a:solidFill>
                  <a:schemeClr val="tx1"/>
                </a:solidFill>
                <a:latin typeface="Arial" charset="0"/>
              </a:defRPr>
            </a:lvl4pPr>
            <a:lvl5pPr defTabSz="3343275">
              <a:defRPr>
                <a:solidFill>
                  <a:schemeClr val="tx1"/>
                </a:solidFill>
                <a:latin typeface="Arial" charset="0"/>
              </a:defRPr>
            </a:lvl5pPr>
            <a:lvl6pPr defTabSz="3343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3343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3343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3343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en-US" sz="3700" dirty="0">
                <a:latin typeface="Arial" panose="020B0604020202020204" pitchFamily="34" charset="0"/>
                <a:cs typeface="Arial" panose="020B0604020202020204" pitchFamily="34" charset="0"/>
              </a:rPr>
              <a:t>Photo or graphic caption</a:t>
            </a:r>
            <a:endParaRPr lang="en-US" sz="3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/>
            <a:endParaRPr lang="en-US" sz="3700" b="1" dirty="0"/>
          </a:p>
        </p:txBody>
      </p:sp>
      <p:sp>
        <p:nvSpPr>
          <p:cNvPr id="29" name="Text Box 7"/>
          <p:cNvSpPr txBox="1">
            <a:spLocks noChangeArrowheads="1"/>
          </p:cNvSpPr>
          <p:nvPr/>
        </p:nvSpPr>
        <p:spPr bwMode="auto">
          <a:xfrm>
            <a:off x="2664323" y="720689"/>
            <a:ext cx="37465596" cy="35528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20015" tIns="60008" rIns="120015" bIns="60008">
            <a:spAutoFit/>
          </a:bodyPr>
          <a:lstStyle>
            <a:lvl1pPr defTabSz="3343275">
              <a:defRPr>
                <a:solidFill>
                  <a:schemeClr val="tx1"/>
                </a:solidFill>
                <a:latin typeface="Arial" charset="0"/>
              </a:defRPr>
            </a:lvl1pPr>
            <a:lvl2pPr defTabSz="3343275">
              <a:defRPr>
                <a:solidFill>
                  <a:schemeClr val="tx1"/>
                </a:solidFill>
                <a:latin typeface="Arial" charset="0"/>
              </a:defRPr>
            </a:lvl2pPr>
            <a:lvl3pPr defTabSz="3343275">
              <a:defRPr>
                <a:solidFill>
                  <a:schemeClr val="tx1"/>
                </a:solidFill>
                <a:latin typeface="Arial" charset="0"/>
              </a:defRPr>
            </a:lvl3pPr>
            <a:lvl4pPr defTabSz="3343275">
              <a:defRPr>
                <a:solidFill>
                  <a:schemeClr val="tx1"/>
                </a:solidFill>
                <a:latin typeface="Arial" charset="0"/>
              </a:defRPr>
            </a:lvl4pPr>
            <a:lvl5pPr defTabSz="3343275">
              <a:defRPr>
                <a:solidFill>
                  <a:schemeClr val="tx1"/>
                </a:solidFill>
                <a:latin typeface="Arial" charset="0"/>
              </a:defRPr>
            </a:lvl5pPr>
            <a:lvl6pPr defTabSz="3343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3343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3343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334327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8500" b="1" dirty="0"/>
              <a:t>Your Title Here</a:t>
            </a:r>
          </a:p>
          <a:p>
            <a:pPr algn="ctr"/>
            <a:r>
              <a:rPr lang="en-US" sz="4600" b="1" dirty="0"/>
              <a:t>Student </a:t>
            </a:r>
            <a:r>
              <a:rPr lang="en-US" sz="4600" b="1" dirty="0" smtClean="0"/>
              <a:t>1, </a:t>
            </a:r>
            <a:r>
              <a:rPr lang="en-US" sz="4600" b="1" dirty="0"/>
              <a:t>Student </a:t>
            </a:r>
            <a:r>
              <a:rPr lang="en-US" sz="4600" b="1" dirty="0" smtClean="0"/>
              <a:t>2, </a:t>
            </a:r>
            <a:r>
              <a:rPr lang="en-US" sz="4600" b="1" dirty="0"/>
              <a:t>Student </a:t>
            </a:r>
            <a:r>
              <a:rPr lang="en-US" sz="4600" b="1" dirty="0" smtClean="0"/>
              <a:t>3 </a:t>
            </a:r>
            <a:endParaRPr lang="en-US" sz="4600" b="1" dirty="0"/>
          </a:p>
          <a:p>
            <a:pPr algn="ctr"/>
            <a:r>
              <a:rPr lang="en-US" sz="4600" b="1" dirty="0"/>
              <a:t>Advisor: </a:t>
            </a:r>
            <a:r>
              <a:rPr lang="en-US" sz="4600" b="1" dirty="0" smtClean="0"/>
              <a:t>Dr. First name Last name</a:t>
            </a:r>
            <a:endParaRPr lang="en-US" sz="4600" b="1" dirty="0"/>
          </a:p>
          <a:p>
            <a:pPr algn="ctr"/>
            <a:endParaRPr lang="en-US" sz="46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70" y="328719"/>
            <a:ext cx="2867025" cy="36480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9837325" y="1296808"/>
            <a:ext cx="1292699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388048"/>
            <a:r>
              <a:rPr lang="en-US" sz="3600" dirty="0" smtClean="0"/>
              <a:t>Information Systems Department</a:t>
            </a:r>
          </a:p>
          <a:p>
            <a:pPr algn="ctr" defTabSz="4388048"/>
            <a:r>
              <a:rPr lang="en-US" sz="3600" dirty="0" smtClean="0"/>
              <a:t>Faculty </a:t>
            </a:r>
            <a:r>
              <a:rPr lang="en-US" sz="3600" dirty="0"/>
              <a:t>of Computing &amp; Information Technology</a:t>
            </a:r>
          </a:p>
          <a:p>
            <a:pPr algn="ctr" defTabSz="4388048"/>
            <a:r>
              <a:rPr lang="en-US" sz="3600" dirty="0"/>
              <a:t>King Abdulaziz University</a:t>
            </a:r>
          </a:p>
        </p:txBody>
      </p:sp>
    </p:spTree>
    <p:extLst>
      <p:ext uri="{BB962C8B-B14F-4D97-AF65-F5344CB8AC3E}">
        <p14:creationId xmlns:p14="http://schemas.microsoft.com/office/powerpoint/2010/main" val="270210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pi_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mbria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</TotalTime>
  <Words>197</Words>
  <Application>Microsoft Office PowerPoint</Application>
  <PresentationFormat>Custom</PresentationFormat>
  <Paragraphs>48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wpi_ppt</vt:lpstr>
      <vt:lpstr>PowerPoint Presentation</vt:lpstr>
    </vt:vector>
  </TitlesOfParts>
  <Company>Worcester Polytechnic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Template</dc:title>
  <dc:creator>WPI;ATC</dc:creator>
  <cp:lastModifiedBy>wafi</cp:lastModifiedBy>
  <cp:revision>26</cp:revision>
  <dcterms:created xsi:type="dcterms:W3CDTF">2009-11-05T19:41:53Z</dcterms:created>
  <dcterms:modified xsi:type="dcterms:W3CDTF">2015-03-11T11:19:03Z</dcterms:modified>
</cp:coreProperties>
</file>